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0" r:id="rId8"/>
    <p:sldId id="2076137122" r:id="rId9"/>
    <p:sldId id="2076137121" r:id="rId10"/>
    <p:sldId id="2076137124" r:id="rId11"/>
    <p:sldId id="4946" r:id="rId12"/>
    <p:sldId id="4958" r:id="rId13"/>
    <p:sldId id="5041" r:id="rId14"/>
    <p:sldId id="4971" r:id="rId15"/>
    <p:sldId id="4973" r:id="rId16"/>
    <p:sldId id="4975" r:id="rId17"/>
    <p:sldId id="2076137125" r:id="rId18"/>
    <p:sldId id="5042" r:id="rId19"/>
    <p:sldId id="4988" r:id="rId20"/>
    <p:sldId id="4962" r:id="rId21"/>
    <p:sldId id="4987" r:id="rId22"/>
    <p:sldId id="4986" r:id="rId23"/>
    <p:sldId id="4968" r:id="rId24"/>
    <p:sldId id="4976" r:id="rId25"/>
    <p:sldId id="4974" r:id="rId26"/>
    <p:sldId id="4963" r:id="rId27"/>
    <p:sldId id="4959" r:id="rId28"/>
    <p:sldId id="4964" r:id="rId29"/>
    <p:sldId id="4981" r:id="rId30"/>
    <p:sldId id="4983" r:id="rId31"/>
    <p:sldId id="4989" r:id="rId32"/>
    <p:sldId id="4969" r:id="rId33"/>
    <p:sldId id="4990" r:id="rId34"/>
    <p:sldId id="4991" r:id="rId35"/>
    <p:sldId id="4961" r:id="rId36"/>
    <p:sldId id="4992" r:id="rId37"/>
    <p:sldId id="4965" r:id="rId38"/>
    <p:sldId id="4960" r:id="rId39"/>
    <p:sldId id="4993" r:id="rId40"/>
    <p:sldId id="4966" r:id="rId41"/>
    <p:sldId id="4950" r:id="rId42"/>
    <p:sldId id="4926" r:id="rId43"/>
    <p:sldId id="4994" r:id="rId44"/>
    <p:sldId id="4928" r:id="rId45"/>
    <p:sldId id="4995" r:id="rId46"/>
    <p:sldId id="4929" r:id="rId47"/>
    <p:sldId id="4930" r:id="rId48"/>
    <p:sldId id="4931" r:id="rId49"/>
    <p:sldId id="4932" r:id="rId50"/>
    <p:sldId id="4956" r:id="rId51"/>
    <p:sldId id="4999" r:id="rId52"/>
    <p:sldId id="5027" r:id="rId53"/>
    <p:sldId id="5000" r:id="rId54"/>
    <p:sldId id="5001" r:id="rId55"/>
    <p:sldId id="5002" r:id="rId56"/>
    <p:sldId id="5003" r:id="rId57"/>
    <p:sldId id="5004" r:id="rId58"/>
    <p:sldId id="5005" r:id="rId59"/>
    <p:sldId id="5006" r:id="rId60"/>
    <p:sldId id="4952" r:id="rId61"/>
    <p:sldId id="5008" r:id="rId62"/>
    <p:sldId id="303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35" d="100"/>
          <a:sy n="135" d="100"/>
        </p:scale>
        <p:origin x="144" y="3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January 27,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5683F-DD30-44E1-AA5A-1A9DE4CD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670" y="481722"/>
            <a:ext cx="2802659" cy="45758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F71D4AA-3E63-4829-9E97-789D1C77486A}"/>
              </a:ext>
            </a:extLst>
          </p:cNvPr>
          <p:cNvSpPr/>
          <p:nvPr/>
        </p:nvSpPr>
        <p:spPr>
          <a:xfrm>
            <a:off x="1824420" y="1765300"/>
            <a:ext cx="1502980" cy="323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650BD-08BD-4EE4-9B36-54E2E1B3779F}"/>
              </a:ext>
            </a:extLst>
          </p:cNvPr>
          <p:cNvSpPr/>
          <p:nvPr/>
        </p:nvSpPr>
        <p:spPr>
          <a:xfrm>
            <a:off x="1824420" y="3360181"/>
            <a:ext cx="1502980" cy="3238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0460CB-A471-4192-978C-E2FB4D57C934}"/>
              </a:ext>
            </a:extLst>
          </p:cNvPr>
          <p:cNvSpPr/>
          <p:nvPr/>
        </p:nvSpPr>
        <p:spPr>
          <a:xfrm>
            <a:off x="1824420" y="3860221"/>
            <a:ext cx="1502980" cy="323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E8AED5-3212-455C-81C9-AE5743BA7EF6}"/>
              </a:ext>
            </a:extLst>
          </p:cNvPr>
          <p:cNvSpPr/>
          <p:nvPr/>
        </p:nvSpPr>
        <p:spPr>
          <a:xfrm>
            <a:off x="1824420" y="4758032"/>
            <a:ext cx="1502980" cy="323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Azure AD / Azure resource security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Key Vault</a:t>
            </a:r>
          </a:p>
          <a:p>
            <a:pPr lvl="1"/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More platform security</a:t>
            </a:r>
          </a:p>
          <a:p>
            <a:pPr lvl="1"/>
            <a:r>
              <a:rPr lang="en-US" sz="1800" dirty="0"/>
              <a:t>VMs</a:t>
            </a:r>
          </a:p>
          <a:p>
            <a:pPr lvl="1"/>
            <a:r>
              <a:rPr lang="en-US" sz="1800" dirty="0"/>
              <a:t>Containers</a:t>
            </a:r>
          </a:p>
          <a:p>
            <a:pPr lvl="1"/>
            <a:r>
              <a:rPr lang="en-US" sz="1800" dirty="0"/>
              <a:t>App Service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8731</TotalTime>
  <Words>542</Words>
  <Application>Microsoft Office PowerPoint</Application>
  <PresentationFormat>On-screen Show (16:9)</PresentationFormat>
  <Paragraphs>176</Paragraphs>
  <Slides>62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AZ-500 Changes: January 27, 2021</vt:lpstr>
      <vt:lpstr> </vt:lpstr>
      <vt:lpstr>Manage Identity and Access</vt:lpstr>
      <vt:lpstr>Tenant vs. Subscription</vt:lpstr>
      <vt:lpstr>Hybrid Identity</vt:lpstr>
      <vt:lpstr>Passthrough Authentication</vt:lpstr>
      <vt:lpstr>Seamless Single Sign-On</vt:lpstr>
      <vt:lpstr>Seamless Single Sign-on</vt:lpstr>
      <vt:lpstr>Azure Management Scopes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151</cp:revision>
  <dcterms:created xsi:type="dcterms:W3CDTF">2015-09-28T19:52:00Z</dcterms:created>
  <dcterms:modified xsi:type="dcterms:W3CDTF">2021-02-08T13:41:18Z</dcterms:modified>
</cp:coreProperties>
</file>